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79" r:id="rId5"/>
    <p:sldId id="280" r:id="rId6"/>
    <p:sldId id="281" r:id="rId7"/>
    <p:sldId id="297" r:id="rId8"/>
    <p:sldId id="298" r:id="rId9"/>
    <p:sldId id="299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580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5465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583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148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853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2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006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50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80461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40229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70306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16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9213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79601" y="148349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79601" y="350532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10805" y="147333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10805" y="349517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06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72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8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81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1079809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1079809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211013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211013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5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79601" y="1445916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79601" y="346774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10805" y="1435761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10805" y="345759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15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5" y="147096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5" y="349279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79" y="146081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79" y="348264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848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868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16971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16971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48175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48175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45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64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17</cp:revision>
  <dcterms:created xsi:type="dcterms:W3CDTF">2022-02-01T11:05:46Z</dcterms:created>
  <dcterms:modified xsi:type="dcterms:W3CDTF">2023-08-21T07:36:52Z</dcterms:modified>
</cp:coreProperties>
</file>